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3/26/24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grpSp>
        <p:nvGrpSpPr>
          <p:cNvPr id="22" name="图片 8">
            <a:extLst>
              <a:ext uri="{FF2B5EF4-FFF2-40B4-BE49-F238E27FC236}">
                <a16:creationId xmlns:a16="http://schemas.microsoft.com/office/drawing/2014/main" id="{D6C51565-1F12-CC86-D398-A13E533B03FB}"/>
              </a:ext>
            </a:extLst>
          </p:cNvPr>
          <p:cNvGrpSpPr/>
          <p:nvPr/>
        </p:nvGrpSpPr>
        <p:grpSpPr>
          <a:xfrm>
            <a:off x="1054689" y="850766"/>
            <a:ext cx="2077355" cy="2413714"/>
            <a:chOff x="1054689" y="850766"/>
            <a:chExt cx="2077355" cy="2413714"/>
          </a:xfrm>
          <a:solidFill>
            <a:srgbClr val="D6AF87"/>
          </a:solidFill>
        </p:grpSpPr>
        <p:sp>
          <p:nvSpPr>
            <p:cNvPr id="23" name="Freeform 22">
              <a:extLst>
                <a:ext uri="{FF2B5EF4-FFF2-40B4-BE49-F238E27FC236}">
                  <a16:creationId xmlns:a16="http://schemas.microsoft.com/office/drawing/2014/main" id="{29400941-EB3D-BABF-B32B-2E27A5AA50DD}"/>
                </a:ext>
              </a:extLst>
            </p:cNvPr>
            <p:cNvSpPr/>
            <p:nvPr/>
          </p:nvSpPr>
          <p:spPr>
            <a:xfrm>
              <a:off x="1644783" y="2148852"/>
              <a:ext cx="266921" cy="449269"/>
            </a:xfrm>
            <a:custGeom>
              <a:avLst/>
              <a:gdLst>
                <a:gd name="connsiteX0" fmla="*/ 85659 w 266921"/>
                <a:gd name="connsiteY0" fmla="*/ 175735 h 449269"/>
                <a:gd name="connsiteX1" fmla="*/ 112834 w 266921"/>
                <a:gd name="connsiteY1" fmla="*/ 175735 h 449269"/>
                <a:gd name="connsiteX2" fmla="*/ 157428 w 266921"/>
                <a:gd name="connsiteY2" fmla="*/ 171143 h 449269"/>
                <a:gd name="connsiteX3" fmla="*/ 177127 w 266921"/>
                <a:gd name="connsiteY3" fmla="*/ 155970 h 449269"/>
                <a:gd name="connsiteX4" fmla="*/ 184302 w 266921"/>
                <a:gd name="connsiteY4" fmla="*/ 130383 h 449269"/>
                <a:gd name="connsiteX5" fmla="*/ 164146 w 266921"/>
                <a:gd name="connsiteY5" fmla="*/ 92383 h 449269"/>
                <a:gd name="connsiteX6" fmla="*/ 109780 w 266921"/>
                <a:gd name="connsiteY6" fmla="*/ 83501 h 449269"/>
                <a:gd name="connsiteX7" fmla="*/ 85659 w 266921"/>
                <a:gd name="connsiteY7" fmla="*/ 83501 h 449269"/>
                <a:gd name="connsiteX8" fmla="*/ 85659 w 266921"/>
                <a:gd name="connsiteY8" fmla="*/ 175735 h 449269"/>
                <a:gd name="connsiteX9" fmla="*/ 143 w 266921"/>
                <a:gd name="connsiteY9" fmla="*/ 120 h 449269"/>
                <a:gd name="connsiteX10" fmla="*/ 90846 w 266921"/>
                <a:gd name="connsiteY10" fmla="*/ 120 h 449269"/>
                <a:gd name="connsiteX11" fmla="*/ 196981 w 266921"/>
                <a:gd name="connsiteY11" fmla="*/ 13711 h 449269"/>
                <a:gd name="connsiteX12" fmla="*/ 248293 w 266921"/>
                <a:gd name="connsiteY12" fmla="*/ 57694 h 449269"/>
                <a:gd name="connsiteX13" fmla="*/ 267065 w 266921"/>
                <a:gd name="connsiteY13" fmla="*/ 130531 h 449269"/>
                <a:gd name="connsiteX14" fmla="*/ 242487 w 266921"/>
                <a:gd name="connsiteY14" fmla="*/ 208717 h 449269"/>
                <a:gd name="connsiteX15" fmla="*/ 175751 w 266921"/>
                <a:gd name="connsiteY15" fmla="*/ 252089 h 449269"/>
                <a:gd name="connsiteX16" fmla="*/ 85659 w 266921"/>
                <a:gd name="connsiteY16" fmla="*/ 259109 h 449269"/>
                <a:gd name="connsiteX17" fmla="*/ 85659 w 266921"/>
                <a:gd name="connsiteY17" fmla="*/ 449390 h 449269"/>
                <a:gd name="connsiteX18" fmla="*/ 143 w 266921"/>
                <a:gd name="connsiteY18" fmla="*/ 449390 h 449269"/>
                <a:gd name="connsiteX19" fmla="*/ 143 w 266921"/>
                <a:gd name="connsiteY19" fmla="*/ 12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921" h="449269">
                  <a:moveTo>
                    <a:pt x="85659" y="175735"/>
                  </a:moveTo>
                  <a:lnTo>
                    <a:pt x="112834" y="175735"/>
                  </a:lnTo>
                  <a:cubicBezTo>
                    <a:pt x="134219" y="175735"/>
                    <a:pt x="149076" y="174204"/>
                    <a:pt x="157428" y="171143"/>
                  </a:cubicBezTo>
                  <a:cubicBezTo>
                    <a:pt x="165773" y="168075"/>
                    <a:pt x="172337" y="163019"/>
                    <a:pt x="177127" y="155970"/>
                  </a:cubicBezTo>
                  <a:cubicBezTo>
                    <a:pt x="181910" y="148920"/>
                    <a:pt x="184302" y="140399"/>
                    <a:pt x="184302" y="130383"/>
                  </a:cubicBezTo>
                  <a:cubicBezTo>
                    <a:pt x="184302" y="113024"/>
                    <a:pt x="177583" y="100353"/>
                    <a:pt x="164146" y="92383"/>
                  </a:cubicBezTo>
                  <a:cubicBezTo>
                    <a:pt x="154374" y="86459"/>
                    <a:pt x="136250" y="83501"/>
                    <a:pt x="109780" y="83501"/>
                  </a:cubicBezTo>
                  <a:lnTo>
                    <a:pt x="85659" y="83501"/>
                  </a:lnTo>
                  <a:lnTo>
                    <a:pt x="85659" y="175735"/>
                  </a:lnTo>
                  <a:close/>
                  <a:moveTo>
                    <a:pt x="143" y="120"/>
                  </a:moveTo>
                  <a:lnTo>
                    <a:pt x="90846" y="120"/>
                  </a:lnTo>
                  <a:cubicBezTo>
                    <a:pt x="139914" y="120"/>
                    <a:pt x="175295" y="4653"/>
                    <a:pt x="196981" y="13711"/>
                  </a:cubicBezTo>
                  <a:cubicBezTo>
                    <a:pt x="218659" y="22777"/>
                    <a:pt x="235761" y="37436"/>
                    <a:pt x="248293" y="57694"/>
                  </a:cubicBezTo>
                  <a:cubicBezTo>
                    <a:pt x="260810" y="77953"/>
                    <a:pt x="267065" y="102236"/>
                    <a:pt x="267065" y="130531"/>
                  </a:cubicBezTo>
                  <a:cubicBezTo>
                    <a:pt x="267065" y="161893"/>
                    <a:pt x="258875" y="187950"/>
                    <a:pt x="242487" y="208717"/>
                  </a:cubicBezTo>
                  <a:cubicBezTo>
                    <a:pt x="226092" y="229490"/>
                    <a:pt x="203854" y="243950"/>
                    <a:pt x="175751" y="252089"/>
                  </a:cubicBezTo>
                  <a:cubicBezTo>
                    <a:pt x="159260" y="256776"/>
                    <a:pt x="129222" y="259109"/>
                    <a:pt x="85659" y="259109"/>
                  </a:cubicBezTo>
                  <a:lnTo>
                    <a:pt x="85659" y="449390"/>
                  </a:lnTo>
                  <a:lnTo>
                    <a:pt x="143" y="449390"/>
                  </a:lnTo>
                  <a:lnTo>
                    <a:pt x="143" y="120"/>
                  </a:lnTo>
                  <a:close/>
                </a:path>
              </a:pathLst>
            </a:custGeom>
            <a:solidFill>
              <a:srgbClr val="D6AF87"/>
            </a:solidFill>
            <a:ln w="7345"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DB25043F-3844-883F-D723-6A29090C6709}"/>
                </a:ext>
              </a:extLst>
            </p:cNvPr>
            <p:cNvSpPr/>
            <p:nvPr/>
          </p:nvSpPr>
          <p:spPr>
            <a:xfrm>
              <a:off x="1054689" y="1490552"/>
              <a:ext cx="435214" cy="471860"/>
            </a:xfrm>
            <a:custGeom>
              <a:avLst/>
              <a:gdLst>
                <a:gd name="connsiteX0" fmla="*/ 435358 w 435214"/>
                <a:gd name="connsiteY0" fmla="*/ 90374 h 471860"/>
                <a:gd name="connsiteX1" fmla="*/ 375547 w 435214"/>
                <a:gd name="connsiteY1" fmla="*/ 147397 h 471860"/>
                <a:gd name="connsiteX2" fmla="*/ 238234 w 435214"/>
                <a:gd name="connsiteY2" fmla="*/ 82890 h 471860"/>
                <a:gd name="connsiteX3" fmla="*/ 129752 w 435214"/>
                <a:gd name="connsiteY3" fmla="*/ 126910 h 471860"/>
                <a:gd name="connsiteX4" fmla="*/ 85666 w 435214"/>
                <a:gd name="connsiteY4" fmla="*/ 235443 h 471860"/>
                <a:gd name="connsiteX5" fmla="*/ 105189 w 435214"/>
                <a:gd name="connsiteY5" fmla="*/ 315241 h 471860"/>
                <a:gd name="connsiteX6" fmla="*/ 160423 w 435214"/>
                <a:gd name="connsiteY6" fmla="*/ 369960 h 471860"/>
                <a:gd name="connsiteX7" fmla="*/ 239757 w 435214"/>
                <a:gd name="connsiteY7" fmla="*/ 389829 h 471860"/>
                <a:gd name="connsiteX8" fmla="*/ 307803 w 435214"/>
                <a:gd name="connsiteY8" fmla="*/ 375921 h 471860"/>
                <a:gd name="connsiteX9" fmla="*/ 375547 w 435214"/>
                <a:gd name="connsiteY9" fmla="*/ 325330 h 471860"/>
                <a:gd name="connsiteX10" fmla="*/ 433526 w 435214"/>
                <a:gd name="connsiteY10" fmla="*/ 385818 h 471860"/>
                <a:gd name="connsiteX11" fmla="*/ 339460 w 435214"/>
                <a:gd name="connsiteY11" fmla="*/ 453201 h 471860"/>
                <a:gd name="connsiteX12" fmla="*/ 238366 w 435214"/>
                <a:gd name="connsiteY12" fmla="*/ 471981 h 471860"/>
                <a:gd name="connsiteX13" fmla="*/ 66879 w 435214"/>
                <a:gd name="connsiteY13" fmla="*/ 405561 h 471860"/>
                <a:gd name="connsiteX14" fmla="*/ 143 w 435214"/>
                <a:gd name="connsiteY14" fmla="*/ 235289 h 471860"/>
                <a:gd name="connsiteX15" fmla="*/ 30527 w 435214"/>
                <a:gd name="connsiteY15" fmla="*/ 115879 h 471860"/>
                <a:gd name="connsiteX16" fmla="*/ 117573 w 435214"/>
                <a:gd name="connsiteY16" fmla="*/ 31887 h 471860"/>
                <a:gd name="connsiteX17" fmla="*/ 239588 w 435214"/>
                <a:gd name="connsiteY17" fmla="*/ 120 h 471860"/>
                <a:gd name="connsiteX18" fmla="*/ 346634 w 435214"/>
                <a:gd name="connsiteY18" fmla="*/ 23602 h 471860"/>
                <a:gd name="connsiteX19" fmla="*/ 435358 w 435214"/>
                <a:gd name="connsiteY19" fmla="*/ 90374 h 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214" h="471860">
                  <a:moveTo>
                    <a:pt x="435358" y="90374"/>
                  </a:moveTo>
                  <a:lnTo>
                    <a:pt x="375547" y="147397"/>
                  </a:lnTo>
                  <a:cubicBezTo>
                    <a:pt x="334868" y="104393"/>
                    <a:pt x="289089" y="82890"/>
                    <a:pt x="238234" y="82890"/>
                  </a:cubicBezTo>
                  <a:cubicBezTo>
                    <a:pt x="195310" y="82890"/>
                    <a:pt x="159150" y="97564"/>
                    <a:pt x="129752" y="126910"/>
                  </a:cubicBezTo>
                  <a:cubicBezTo>
                    <a:pt x="100361" y="156257"/>
                    <a:pt x="85666" y="192439"/>
                    <a:pt x="85666" y="235443"/>
                  </a:cubicBezTo>
                  <a:cubicBezTo>
                    <a:pt x="85666" y="265401"/>
                    <a:pt x="92164" y="292002"/>
                    <a:pt x="105189" y="315241"/>
                  </a:cubicBezTo>
                  <a:cubicBezTo>
                    <a:pt x="118199" y="338472"/>
                    <a:pt x="136610" y="356707"/>
                    <a:pt x="160423" y="369960"/>
                  </a:cubicBezTo>
                  <a:cubicBezTo>
                    <a:pt x="184221" y="383206"/>
                    <a:pt x="210668" y="389829"/>
                    <a:pt x="239757" y="389829"/>
                  </a:cubicBezTo>
                  <a:cubicBezTo>
                    <a:pt x="264578" y="389829"/>
                    <a:pt x="287257" y="385193"/>
                    <a:pt x="307803" y="375921"/>
                  </a:cubicBezTo>
                  <a:cubicBezTo>
                    <a:pt x="328348" y="366649"/>
                    <a:pt x="350924" y="349783"/>
                    <a:pt x="375547" y="325330"/>
                  </a:cubicBezTo>
                  <a:lnTo>
                    <a:pt x="433526" y="385818"/>
                  </a:lnTo>
                  <a:cubicBezTo>
                    <a:pt x="400331" y="418218"/>
                    <a:pt x="368975" y="440677"/>
                    <a:pt x="339460" y="453201"/>
                  </a:cubicBezTo>
                  <a:cubicBezTo>
                    <a:pt x="309929" y="465726"/>
                    <a:pt x="276241" y="471981"/>
                    <a:pt x="238366" y="471981"/>
                  </a:cubicBezTo>
                  <a:cubicBezTo>
                    <a:pt x="168525" y="471981"/>
                    <a:pt x="111362" y="449846"/>
                    <a:pt x="66879" y="405561"/>
                  </a:cubicBezTo>
                  <a:cubicBezTo>
                    <a:pt x="22389" y="361269"/>
                    <a:pt x="143" y="304527"/>
                    <a:pt x="143" y="235289"/>
                  </a:cubicBezTo>
                  <a:cubicBezTo>
                    <a:pt x="143" y="190497"/>
                    <a:pt x="10269" y="150686"/>
                    <a:pt x="30527" y="115879"/>
                  </a:cubicBezTo>
                  <a:cubicBezTo>
                    <a:pt x="50786" y="81051"/>
                    <a:pt x="79808" y="53066"/>
                    <a:pt x="117573" y="31887"/>
                  </a:cubicBezTo>
                  <a:cubicBezTo>
                    <a:pt x="155338" y="10716"/>
                    <a:pt x="196017" y="120"/>
                    <a:pt x="239588" y="120"/>
                  </a:cubicBezTo>
                  <a:cubicBezTo>
                    <a:pt x="276646" y="120"/>
                    <a:pt x="312321" y="7950"/>
                    <a:pt x="346634" y="23602"/>
                  </a:cubicBezTo>
                  <a:cubicBezTo>
                    <a:pt x="380940" y="39253"/>
                    <a:pt x="410515" y="61513"/>
                    <a:pt x="435358" y="90374"/>
                  </a:cubicBezTo>
                </a:path>
              </a:pathLst>
            </a:custGeom>
            <a:solidFill>
              <a:srgbClr val="D6AF87"/>
            </a:solidFill>
            <a:ln w="7345"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9E578B2D-920C-B6B3-FF25-BACE30240AC0}"/>
                </a:ext>
              </a:extLst>
            </p:cNvPr>
            <p:cNvSpPr/>
            <p:nvPr/>
          </p:nvSpPr>
          <p:spPr>
            <a:xfrm>
              <a:off x="1542438" y="1490555"/>
              <a:ext cx="466967" cy="471860"/>
            </a:xfrm>
            <a:custGeom>
              <a:avLst/>
              <a:gdLst>
                <a:gd name="connsiteX0" fmla="*/ 233627 w 466967"/>
                <a:gd name="connsiteY0" fmla="*/ 83803 h 471860"/>
                <a:gd name="connsiteX1" fmla="*/ 128758 w 466967"/>
                <a:gd name="connsiteY1" fmla="*/ 127175 h 471860"/>
                <a:gd name="connsiteX2" fmla="*/ 86262 w 466967"/>
                <a:gd name="connsiteY2" fmla="*/ 237423 h 471860"/>
                <a:gd name="connsiteX3" fmla="*/ 139767 w 466967"/>
                <a:gd name="connsiteY3" fmla="*/ 355316 h 471860"/>
                <a:gd name="connsiteX4" fmla="*/ 235150 w 466967"/>
                <a:gd name="connsiteY4" fmla="*/ 389218 h 471860"/>
                <a:gd name="connsiteX5" fmla="*/ 338790 w 466967"/>
                <a:gd name="connsiteY5" fmla="*/ 345235 h 471860"/>
                <a:gd name="connsiteX6" fmla="*/ 381595 w 466967"/>
                <a:gd name="connsiteY6" fmla="*/ 236819 h 471860"/>
                <a:gd name="connsiteX7" fmla="*/ 338488 w 466967"/>
                <a:gd name="connsiteY7" fmla="*/ 128242 h 471860"/>
                <a:gd name="connsiteX8" fmla="*/ 233627 w 466967"/>
                <a:gd name="connsiteY8" fmla="*/ 83803 h 471860"/>
                <a:gd name="connsiteX9" fmla="*/ 234539 w 466967"/>
                <a:gd name="connsiteY9" fmla="*/ 120 h 471860"/>
                <a:gd name="connsiteX10" fmla="*/ 398498 w 466967"/>
                <a:gd name="connsiteY10" fmla="*/ 69144 h 471860"/>
                <a:gd name="connsiteX11" fmla="*/ 467111 w 466967"/>
                <a:gd name="connsiteY11" fmla="*/ 237423 h 471860"/>
                <a:gd name="connsiteX12" fmla="*/ 399418 w 466967"/>
                <a:gd name="connsiteY12" fmla="*/ 403876 h 471860"/>
                <a:gd name="connsiteX13" fmla="*/ 235150 w 466967"/>
                <a:gd name="connsiteY13" fmla="*/ 471981 h 471860"/>
                <a:gd name="connsiteX14" fmla="*/ 67063 w 466967"/>
                <a:gd name="connsiteY14" fmla="*/ 402044 h 471860"/>
                <a:gd name="connsiteX15" fmla="*/ 143 w 466967"/>
                <a:gd name="connsiteY15" fmla="*/ 235900 h 471860"/>
                <a:gd name="connsiteX16" fmla="*/ 31307 w 466967"/>
                <a:gd name="connsiteY16" fmla="*/ 117395 h 471860"/>
                <a:gd name="connsiteX17" fmla="*/ 117029 w 466967"/>
                <a:gd name="connsiteY17" fmla="*/ 31733 h 471860"/>
                <a:gd name="connsiteX18" fmla="*/ 234539 w 466967"/>
                <a:gd name="connsiteY18" fmla="*/ 120 h 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967" h="471860">
                  <a:moveTo>
                    <a:pt x="233627" y="83803"/>
                  </a:moveTo>
                  <a:cubicBezTo>
                    <a:pt x="192043" y="83803"/>
                    <a:pt x="157089" y="98263"/>
                    <a:pt x="128758" y="127175"/>
                  </a:cubicBezTo>
                  <a:cubicBezTo>
                    <a:pt x="100420" y="156087"/>
                    <a:pt x="86262" y="192837"/>
                    <a:pt x="86262" y="237423"/>
                  </a:cubicBezTo>
                  <a:cubicBezTo>
                    <a:pt x="86262" y="287109"/>
                    <a:pt x="104092" y="326411"/>
                    <a:pt x="139767" y="355316"/>
                  </a:cubicBezTo>
                  <a:cubicBezTo>
                    <a:pt x="167487" y="377915"/>
                    <a:pt x="199277" y="389218"/>
                    <a:pt x="235150" y="389218"/>
                  </a:cubicBezTo>
                  <a:cubicBezTo>
                    <a:pt x="275711" y="389218"/>
                    <a:pt x="310253" y="374559"/>
                    <a:pt x="338790" y="345235"/>
                  </a:cubicBezTo>
                  <a:cubicBezTo>
                    <a:pt x="367327" y="315918"/>
                    <a:pt x="381595" y="279779"/>
                    <a:pt x="381595" y="236819"/>
                  </a:cubicBezTo>
                  <a:cubicBezTo>
                    <a:pt x="381595" y="194058"/>
                    <a:pt x="367224" y="157861"/>
                    <a:pt x="338488" y="128242"/>
                  </a:cubicBezTo>
                  <a:cubicBezTo>
                    <a:pt x="309753" y="98616"/>
                    <a:pt x="274799" y="83803"/>
                    <a:pt x="233627" y="83803"/>
                  </a:cubicBezTo>
                  <a:moveTo>
                    <a:pt x="234539" y="120"/>
                  </a:moveTo>
                  <a:cubicBezTo>
                    <a:pt x="298111" y="120"/>
                    <a:pt x="352757" y="23131"/>
                    <a:pt x="398498" y="69144"/>
                  </a:cubicBezTo>
                  <a:cubicBezTo>
                    <a:pt x="444240" y="115166"/>
                    <a:pt x="467111" y="171261"/>
                    <a:pt x="467111" y="237423"/>
                  </a:cubicBezTo>
                  <a:cubicBezTo>
                    <a:pt x="467111" y="302989"/>
                    <a:pt x="444549" y="358473"/>
                    <a:pt x="399418" y="403876"/>
                  </a:cubicBezTo>
                  <a:cubicBezTo>
                    <a:pt x="354287" y="449287"/>
                    <a:pt x="299531" y="471981"/>
                    <a:pt x="235150" y="471981"/>
                  </a:cubicBezTo>
                  <a:cubicBezTo>
                    <a:pt x="167715" y="471981"/>
                    <a:pt x="111686" y="448676"/>
                    <a:pt x="67063" y="402044"/>
                  </a:cubicBezTo>
                  <a:cubicBezTo>
                    <a:pt x="22448" y="355419"/>
                    <a:pt x="143" y="300038"/>
                    <a:pt x="143" y="235900"/>
                  </a:cubicBezTo>
                  <a:cubicBezTo>
                    <a:pt x="143" y="192940"/>
                    <a:pt x="10526" y="153438"/>
                    <a:pt x="31307" y="117395"/>
                  </a:cubicBezTo>
                  <a:cubicBezTo>
                    <a:pt x="52088" y="81360"/>
                    <a:pt x="80669" y="52801"/>
                    <a:pt x="117029" y="31733"/>
                  </a:cubicBezTo>
                  <a:cubicBezTo>
                    <a:pt x="153403" y="10658"/>
                    <a:pt x="192566" y="120"/>
                    <a:pt x="234539" y="120"/>
                  </a:cubicBezTo>
                </a:path>
              </a:pathLst>
            </a:custGeom>
            <a:solidFill>
              <a:srgbClr val="D6AF87"/>
            </a:solidFill>
            <a:ln w="7345"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45A5B993-1D44-B096-B895-AB1477A06809}"/>
                </a:ext>
              </a:extLst>
            </p:cNvPr>
            <p:cNvSpPr/>
            <p:nvPr/>
          </p:nvSpPr>
          <p:spPr>
            <a:xfrm>
              <a:off x="2090340" y="1501851"/>
              <a:ext cx="359788" cy="449269"/>
            </a:xfrm>
            <a:custGeom>
              <a:avLst/>
              <a:gdLst>
                <a:gd name="connsiteX0" fmla="*/ 143 w 359788"/>
                <a:gd name="connsiteY0" fmla="*/ 120 h 449269"/>
                <a:gd name="connsiteX1" fmla="*/ 82178 w 359788"/>
                <a:gd name="connsiteY1" fmla="*/ 120 h 449269"/>
                <a:gd name="connsiteX2" fmla="*/ 274409 w 359788"/>
                <a:gd name="connsiteY2" fmla="*/ 295762 h 449269"/>
                <a:gd name="connsiteX3" fmla="*/ 274409 w 359788"/>
                <a:gd name="connsiteY3" fmla="*/ 120 h 449269"/>
                <a:gd name="connsiteX4" fmla="*/ 359931 w 359788"/>
                <a:gd name="connsiteY4" fmla="*/ 120 h 449269"/>
                <a:gd name="connsiteX5" fmla="*/ 359931 w 359788"/>
                <a:gd name="connsiteY5" fmla="*/ 449390 h 449269"/>
                <a:gd name="connsiteX6" fmla="*/ 277661 w 359788"/>
                <a:gd name="connsiteY6" fmla="*/ 449390 h 449269"/>
                <a:gd name="connsiteX7" fmla="*/ 85659 w 359788"/>
                <a:gd name="connsiteY7" fmla="*/ 154667 h 449269"/>
                <a:gd name="connsiteX8" fmla="*/ 85659 w 359788"/>
                <a:gd name="connsiteY8" fmla="*/ 449390 h 449269"/>
                <a:gd name="connsiteX9" fmla="*/ 143 w 359788"/>
                <a:gd name="connsiteY9"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788" h="449269">
                  <a:moveTo>
                    <a:pt x="143" y="120"/>
                  </a:moveTo>
                  <a:lnTo>
                    <a:pt x="82178" y="120"/>
                  </a:lnTo>
                  <a:lnTo>
                    <a:pt x="274409" y="295762"/>
                  </a:lnTo>
                  <a:lnTo>
                    <a:pt x="274409" y="120"/>
                  </a:lnTo>
                  <a:lnTo>
                    <a:pt x="359931" y="120"/>
                  </a:lnTo>
                  <a:lnTo>
                    <a:pt x="359931" y="449390"/>
                  </a:lnTo>
                  <a:lnTo>
                    <a:pt x="277661" y="449390"/>
                  </a:lnTo>
                  <a:lnTo>
                    <a:pt x="85659" y="154667"/>
                  </a:lnTo>
                  <a:lnTo>
                    <a:pt x="85659"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AC2AC78-308B-B7D0-6408-84C9BF4235CB}"/>
                </a:ext>
              </a:extLst>
            </p:cNvPr>
            <p:cNvSpPr/>
            <p:nvPr/>
          </p:nvSpPr>
          <p:spPr>
            <a:xfrm>
              <a:off x="2553966" y="1501851"/>
              <a:ext cx="222953" cy="449269"/>
            </a:xfrm>
            <a:custGeom>
              <a:avLst/>
              <a:gdLst>
                <a:gd name="connsiteX0" fmla="*/ 143 w 222953"/>
                <a:gd name="connsiteY0" fmla="*/ 120 h 449269"/>
                <a:gd name="connsiteX1" fmla="*/ 223097 w 222953"/>
                <a:gd name="connsiteY1" fmla="*/ 120 h 449269"/>
                <a:gd name="connsiteX2" fmla="*/ 223097 w 222953"/>
                <a:gd name="connsiteY2" fmla="*/ 83501 h 449269"/>
                <a:gd name="connsiteX3" fmla="*/ 85048 w 222953"/>
                <a:gd name="connsiteY3" fmla="*/ 83501 h 449269"/>
                <a:gd name="connsiteX4" fmla="*/ 85048 w 222953"/>
                <a:gd name="connsiteY4" fmla="*/ 165043 h 449269"/>
                <a:gd name="connsiteX5" fmla="*/ 223097 w 222953"/>
                <a:gd name="connsiteY5" fmla="*/ 165043 h 449269"/>
                <a:gd name="connsiteX6" fmla="*/ 223097 w 222953"/>
                <a:gd name="connsiteY6" fmla="*/ 247202 h 449269"/>
                <a:gd name="connsiteX7" fmla="*/ 85048 w 222953"/>
                <a:gd name="connsiteY7" fmla="*/ 247202 h 449269"/>
                <a:gd name="connsiteX8" fmla="*/ 85048 w 222953"/>
                <a:gd name="connsiteY8" fmla="*/ 449390 h 449269"/>
                <a:gd name="connsiteX9" fmla="*/ 143 w 222953"/>
                <a:gd name="connsiteY9"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53" h="449269">
                  <a:moveTo>
                    <a:pt x="143" y="120"/>
                  </a:moveTo>
                  <a:lnTo>
                    <a:pt x="223097" y="120"/>
                  </a:lnTo>
                  <a:lnTo>
                    <a:pt x="223097" y="83501"/>
                  </a:lnTo>
                  <a:lnTo>
                    <a:pt x="85048" y="83501"/>
                  </a:lnTo>
                  <a:lnTo>
                    <a:pt x="85048" y="165043"/>
                  </a:lnTo>
                  <a:lnTo>
                    <a:pt x="223097" y="165043"/>
                  </a:lnTo>
                  <a:lnTo>
                    <a:pt x="223097" y="247202"/>
                  </a:lnTo>
                  <a:lnTo>
                    <a:pt x="85048" y="247202"/>
                  </a:lnTo>
                  <a:lnTo>
                    <a:pt x="85048"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5D4E13C7-FF50-A249-A8F1-D074F168FAE4}"/>
                </a:ext>
              </a:extLst>
            </p:cNvPr>
            <p:cNvSpPr/>
            <p:nvPr/>
          </p:nvSpPr>
          <p:spPr>
            <a:xfrm>
              <a:off x="2090290" y="850766"/>
              <a:ext cx="1041753" cy="2413714"/>
            </a:xfrm>
            <a:custGeom>
              <a:avLst/>
              <a:gdLst>
                <a:gd name="connsiteX0" fmla="*/ 1042038 w 1041753"/>
                <a:gd name="connsiteY0" fmla="*/ 2413834 h 2413714"/>
                <a:gd name="connsiteX1" fmla="*/ 284 w 1041753"/>
                <a:gd name="connsiteY1" fmla="*/ 2231177 h 2413714"/>
                <a:gd name="connsiteX2" fmla="*/ 284 w 1041753"/>
                <a:gd name="connsiteY2" fmla="*/ 1974882 h 2413714"/>
                <a:gd name="connsiteX3" fmla="*/ 84909 w 1041753"/>
                <a:gd name="connsiteY3" fmla="*/ 1974882 h 2413714"/>
                <a:gd name="connsiteX4" fmla="*/ 84909 w 1041753"/>
                <a:gd name="connsiteY4" fmla="*/ 2160107 h 2413714"/>
                <a:gd name="connsiteX5" fmla="*/ 957413 w 1041753"/>
                <a:gd name="connsiteY5" fmla="*/ 2313087 h 2413714"/>
                <a:gd name="connsiteX6" fmla="*/ 957413 w 1041753"/>
                <a:gd name="connsiteY6" fmla="*/ 100875 h 2413714"/>
                <a:gd name="connsiteX7" fmla="*/ 84909 w 1041753"/>
                <a:gd name="connsiteY7" fmla="*/ 253862 h 2413714"/>
                <a:gd name="connsiteX8" fmla="*/ 84909 w 1041753"/>
                <a:gd name="connsiteY8" fmla="*/ 466609 h 2413714"/>
                <a:gd name="connsiteX9" fmla="*/ 284 w 1041753"/>
                <a:gd name="connsiteY9" fmla="*/ 466609 h 2413714"/>
                <a:gd name="connsiteX10" fmla="*/ 284 w 1041753"/>
                <a:gd name="connsiteY10" fmla="*/ 182785 h 2413714"/>
                <a:gd name="connsiteX11" fmla="*/ 1042038 w 1041753"/>
                <a:gd name="connsiteY11" fmla="*/ 120 h 241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753" h="2413714">
                  <a:moveTo>
                    <a:pt x="1042038" y="2413834"/>
                  </a:moveTo>
                  <a:lnTo>
                    <a:pt x="284" y="2231177"/>
                  </a:lnTo>
                  <a:lnTo>
                    <a:pt x="284" y="1974882"/>
                  </a:lnTo>
                  <a:lnTo>
                    <a:pt x="84909" y="1974882"/>
                  </a:lnTo>
                  <a:lnTo>
                    <a:pt x="84909" y="2160107"/>
                  </a:lnTo>
                  <a:lnTo>
                    <a:pt x="957413" y="2313087"/>
                  </a:lnTo>
                  <a:lnTo>
                    <a:pt x="957413" y="100875"/>
                  </a:lnTo>
                  <a:lnTo>
                    <a:pt x="84909" y="253862"/>
                  </a:lnTo>
                  <a:lnTo>
                    <a:pt x="84909" y="466609"/>
                  </a:lnTo>
                  <a:lnTo>
                    <a:pt x="284" y="466609"/>
                  </a:lnTo>
                  <a:lnTo>
                    <a:pt x="284" y="182785"/>
                  </a:lnTo>
                  <a:lnTo>
                    <a:pt x="1042038" y="120"/>
                  </a:lnTo>
                  <a:close/>
                </a:path>
              </a:pathLst>
            </a:custGeom>
            <a:solidFill>
              <a:srgbClr val="D6AF87"/>
            </a:solidFill>
            <a:ln w="7345"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76585A58-1C5B-A208-F637-2883229F0DA7}"/>
                </a:ext>
              </a:extLst>
            </p:cNvPr>
            <p:cNvSpPr/>
            <p:nvPr/>
          </p:nvSpPr>
          <p:spPr>
            <a:xfrm>
              <a:off x="1054694" y="2148850"/>
              <a:ext cx="528971" cy="449269"/>
            </a:xfrm>
            <a:custGeom>
              <a:avLst/>
              <a:gdLst>
                <a:gd name="connsiteX0" fmla="*/ 77925 w 528971"/>
                <a:gd name="connsiteY0" fmla="*/ 120 h 449269"/>
                <a:gd name="connsiteX1" fmla="*/ 161247 w 528971"/>
                <a:gd name="connsiteY1" fmla="*/ 120 h 449269"/>
                <a:gd name="connsiteX2" fmla="*/ 265394 w 528971"/>
                <a:gd name="connsiteY2" fmla="*/ 313482 h 449269"/>
                <a:gd name="connsiteX3" fmla="*/ 370484 w 528971"/>
                <a:gd name="connsiteY3" fmla="*/ 120 h 449269"/>
                <a:gd name="connsiteX4" fmla="*/ 453747 w 528971"/>
                <a:gd name="connsiteY4" fmla="*/ 120 h 449269"/>
                <a:gd name="connsiteX5" fmla="*/ 529115 w 528971"/>
                <a:gd name="connsiteY5" fmla="*/ 449390 h 449269"/>
                <a:gd name="connsiteX6" fmla="*/ 446418 w 528971"/>
                <a:gd name="connsiteY6" fmla="*/ 449390 h 449269"/>
                <a:gd name="connsiteX7" fmla="*/ 398248 w 528971"/>
                <a:gd name="connsiteY7" fmla="*/ 165661 h 449269"/>
                <a:gd name="connsiteX8" fmla="*/ 302813 w 528971"/>
                <a:gd name="connsiteY8" fmla="*/ 449390 h 449269"/>
                <a:gd name="connsiteX9" fmla="*/ 227438 w 528971"/>
                <a:gd name="connsiteY9" fmla="*/ 449390 h 449269"/>
                <a:gd name="connsiteX10" fmla="*/ 132842 w 528971"/>
                <a:gd name="connsiteY10" fmla="*/ 165661 h 449269"/>
                <a:gd name="connsiteX11" fmla="*/ 83517 w 528971"/>
                <a:gd name="connsiteY11" fmla="*/ 449390 h 449269"/>
                <a:gd name="connsiteX12" fmla="*/ 143 w 528971"/>
                <a:gd name="connsiteY12"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971" h="449269">
                  <a:moveTo>
                    <a:pt x="77925" y="120"/>
                  </a:moveTo>
                  <a:lnTo>
                    <a:pt x="161247" y="120"/>
                  </a:lnTo>
                  <a:lnTo>
                    <a:pt x="265394" y="313482"/>
                  </a:lnTo>
                  <a:lnTo>
                    <a:pt x="370484" y="120"/>
                  </a:lnTo>
                  <a:lnTo>
                    <a:pt x="453747" y="120"/>
                  </a:lnTo>
                  <a:lnTo>
                    <a:pt x="529115" y="449390"/>
                  </a:lnTo>
                  <a:lnTo>
                    <a:pt x="446418" y="449390"/>
                  </a:lnTo>
                  <a:lnTo>
                    <a:pt x="398248" y="165661"/>
                  </a:lnTo>
                  <a:lnTo>
                    <a:pt x="302813" y="449390"/>
                  </a:lnTo>
                  <a:lnTo>
                    <a:pt x="227438" y="449390"/>
                  </a:lnTo>
                  <a:lnTo>
                    <a:pt x="132842" y="165661"/>
                  </a:lnTo>
                  <a:lnTo>
                    <a:pt x="83517"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8382BFE1-E54E-7B9D-BAED-B33142BCE2C2}"/>
                </a:ext>
              </a:extLst>
            </p:cNvPr>
            <p:cNvSpPr/>
            <p:nvPr/>
          </p:nvSpPr>
          <p:spPr>
            <a:xfrm>
              <a:off x="1942367" y="2151585"/>
              <a:ext cx="391518" cy="458512"/>
            </a:xfrm>
            <a:custGeom>
              <a:avLst/>
              <a:gdLst>
                <a:gd name="connsiteX0" fmla="*/ 229109 w 391518"/>
                <a:gd name="connsiteY0" fmla="*/ 458632 h 458512"/>
                <a:gd name="connsiteX1" fmla="*/ 67402 w 391518"/>
                <a:gd name="connsiteY1" fmla="*/ 391933 h 458512"/>
                <a:gd name="connsiteX2" fmla="*/ 143 w 391518"/>
                <a:gd name="connsiteY2" fmla="*/ 229939 h 458512"/>
                <a:gd name="connsiteX3" fmla="*/ 67402 w 391518"/>
                <a:gd name="connsiteY3" fmla="*/ 67665 h 458512"/>
                <a:gd name="connsiteX4" fmla="*/ 229109 w 391518"/>
                <a:gd name="connsiteY4" fmla="*/ 120 h 458512"/>
                <a:gd name="connsiteX5" fmla="*/ 228836 w 391518"/>
                <a:gd name="connsiteY5" fmla="*/ 1246 h 458512"/>
                <a:gd name="connsiteX6" fmla="*/ 391390 w 391518"/>
                <a:gd name="connsiteY6" fmla="*/ 68225 h 458512"/>
                <a:gd name="connsiteX7" fmla="*/ 326641 w 391518"/>
                <a:gd name="connsiteY7" fmla="*/ 132966 h 458512"/>
                <a:gd name="connsiteX8" fmla="*/ 229396 w 391518"/>
                <a:gd name="connsiteY8" fmla="*/ 92611 h 458512"/>
                <a:gd name="connsiteX9" fmla="*/ 132423 w 391518"/>
                <a:gd name="connsiteY9" fmla="*/ 132966 h 458512"/>
                <a:gd name="connsiteX10" fmla="*/ 92068 w 391518"/>
                <a:gd name="connsiteY10" fmla="*/ 230219 h 458512"/>
                <a:gd name="connsiteX11" fmla="*/ 132423 w 391518"/>
                <a:gd name="connsiteY11" fmla="*/ 327471 h 458512"/>
                <a:gd name="connsiteX12" fmla="*/ 229396 w 391518"/>
                <a:gd name="connsiteY12" fmla="*/ 367546 h 458512"/>
                <a:gd name="connsiteX13" fmla="*/ 326928 w 391518"/>
                <a:gd name="connsiteY13" fmla="*/ 327191 h 458512"/>
                <a:gd name="connsiteX14" fmla="*/ 391662 w 391518"/>
                <a:gd name="connsiteY14" fmla="*/ 391933 h 458512"/>
                <a:gd name="connsiteX15" fmla="*/ 229109 w 391518"/>
                <a:gd name="connsiteY15" fmla="*/ 458632 h 45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518" h="458512">
                  <a:moveTo>
                    <a:pt x="229109" y="458632"/>
                  </a:moveTo>
                  <a:cubicBezTo>
                    <a:pt x="165957" y="458448"/>
                    <a:pt x="112062" y="436210"/>
                    <a:pt x="67402" y="391933"/>
                  </a:cubicBezTo>
                  <a:cubicBezTo>
                    <a:pt x="22565" y="347089"/>
                    <a:pt x="143" y="293091"/>
                    <a:pt x="143" y="229939"/>
                  </a:cubicBezTo>
                  <a:cubicBezTo>
                    <a:pt x="143" y="166971"/>
                    <a:pt x="22565" y="112885"/>
                    <a:pt x="67402" y="67665"/>
                  </a:cubicBezTo>
                  <a:cubicBezTo>
                    <a:pt x="112437" y="22638"/>
                    <a:pt x="166332" y="120"/>
                    <a:pt x="229109" y="120"/>
                  </a:cubicBezTo>
                  <a:lnTo>
                    <a:pt x="228836" y="1246"/>
                  </a:lnTo>
                  <a:cubicBezTo>
                    <a:pt x="298597" y="1246"/>
                    <a:pt x="354052" y="32233"/>
                    <a:pt x="391390" y="68225"/>
                  </a:cubicBezTo>
                  <a:lnTo>
                    <a:pt x="326641" y="132966"/>
                  </a:lnTo>
                  <a:cubicBezTo>
                    <a:pt x="299362" y="106063"/>
                    <a:pt x="266954" y="92611"/>
                    <a:pt x="229396" y="92611"/>
                  </a:cubicBezTo>
                  <a:cubicBezTo>
                    <a:pt x="191278" y="92611"/>
                    <a:pt x="158958" y="106063"/>
                    <a:pt x="132423" y="132966"/>
                  </a:cubicBezTo>
                  <a:cubicBezTo>
                    <a:pt x="105520" y="160245"/>
                    <a:pt x="92068" y="192660"/>
                    <a:pt x="92068" y="230219"/>
                  </a:cubicBezTo>
                  <a:cubicBezTo>
                    <a:pt x="92068" y="268145"/>
                    <a:pt x="105520" y="300568"/>
                    <a:pt x="132423" y="327471"/>
                  </a:cubicBezTo>
                  <a:cubicBezTo>
                    <a:pt x="159142" y="354190"/>
                    <a:pt x="191469" y="367546"/>
                    <a:pt x="229396" y="367546"/>
                  </a:cubicBezTo>
                  <a:cubicBezTo>
                    <a:pt x="267514" y="367546"/>
                    <a:pt x="300024" y="354095"/>
                    <a:pt x="326928" y="327191"/>
                  </a:cubicBezTo>
                  <a:lnTo>
                    <a:pt x="391662" y="391933"/>
                  </a:lnTo>
                  <a:cubicBezTo>
                    <a:pt x="354582" y="428675"/>
                    <a:pt x="299576" y="458632"/>
                    <a:pt x="229109" y="458632"/>
                  </a:cubicBezTo>
                </a:path>
              </a:pathLst>
            </a:custGeom>
            <a:solidFill>
              <a:srgbClr val="D6AF87"/>
            </a:solidFill>
            <a:ln w="7345"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EE8C7102-32C7-B67A-0D5C-52ECF921049F}"/>
                </a:ext>
              </a:extLst>
            </p:cNvPr>
            <p:cNvSpPr/>
            <p:nvPr/>
          </p:nvSpPr>
          <p:spPr>
            <a:xfrm>
              <a:off x="2385048" y="2151247"/>
              <a:ext cx="287753" cy="459189"/>
            </a:xfrm>
            <a:custGeom>
              <a:avLst/>
              <a:gdLst>
                <a:gd name="connsiteX0" fmla="*/ 142791 w 287753"/>
                <a:gd name="connsiteY0" fmla="*/ 366950 h 459189"/>
                <a:gd name="connsiteX1" fmla="*/ 195538 w 287753"/>
                <a:gd name="connsiteY1" fmla="*/ 321047 h 459189"/>
                <a:gd name="connsiteX2" fmla="*/ 108941 w 287753"/>
                <a:gd name="connsiteY2" fmla="*/ 263215 h 459189"/>
                <a:gd name="connsiteX3" fmla="*/ 5206 w 287753"/>
                <a:gd name="connsiteY3" fmla="*/ 137705 h 459189"/>
                <a:gd name="connsiteX4" fmla="*/ 143196 w 287753"/>
                <a:gd name="connsiteY4" fmla="*/ 120 h 459189"/>
                <a:gd name="connsiteX5" fmla="*/ 279545 w 287753"/>
                <a:gd name="connsiteY5" fmla="*/ 118654 h 459189"/>
                <a:gd name="connsiteX6" fmla="*/ 189372 w 287753"/>
                <a:gd name="connsiteY6" fmla="*/ 137705 h 459189"/>
                <a:gd name="connsiteX7" fmla="*/ 143741 w 287753"/>
                <a:gd name="connsiteY7" fmla="*/ 92074 h 459189"/>
                <a:gd name="connsiteX8" fmla="*/ 97705 w 287753"/>
                <a:gd name="connsiteY8" fmla="*/ 137978 h 459189"/>
                <a:gd name="connsiteX9" fmla="*/ 180608 w 287753"/>
                <a:gd name="connsiteY9" fmla="*/ 198812 h 459189"/>
                <a:gd name="connsiteX10" fmla="*/ 287897 w 287753"/>
                <a:gd name="connsiteY10" fmla="*/ 321591 h 459189"/>
                <a:gd name="connsiteX11" fmla="*/ 143468 w 287753"/>
                <a:gd name="connsiteY11" fmla="*/ 459309 h 459189"/>
                <a:gd name="connsiteX12" fmla="*/ 143 w 287753"/>
                <a:gd name="connsiteY12" fmla="*/ 340776 h 459189"/>
                <a:gd name="connsiteX13" fmla="*/ 90302 w 287753"/>
                <a:gd name="connsiteY13" fmla="*/ 321591 h 459189"/>
                <a:gd name="connsiteX14" fmla="*/ 143196 w 287753"/>
                <a:gd name="connsiteY14" fmla="*/ 367362 h 459189"/>
                <a:gd name="connsiteX15" fmla="*/ 142791 w 287753"/>
                <a:gd name="connsiteY15" fmla="*/ 366950 h 4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753" h="459189">
                  <a:moveTo>
                    <a:pt x="142791" y="366950"/>
                  </a:moveTo>
                  <a:cubicBezTo>
                    <a:pt x="167855" y="366950"/>
                    <a:pt x="195538" y="346118"/>
                    <a:pt x="195538" y="321047"/>
                  </a:cubicBezTo>
                  <a:cubicBezTo>
                    <a:pt x="195538" y="279794"/>
                    <a:pt x="140179" y="274047"/>
                    <a:pt x="108941" y="263215"/>
                  </a:cubicBezTo>
                  <a:cubicBezTo>
                    <a:pt x="53854" y="244450"/>
                    <a:pt x="5206" y="199224"/>
                    <a:pt x="5206" y="137705"/>
                  </a:cubicBezTo>
                  <a:cubicBezTo>
                    <a:pt x="5206" y="61514"/>
                    <a:pt x="67004" y="120"/>
                    <a:pt x="143196" y="120"/>
                  </a:cubicBezTo>
                  <a:cubicBezTo>
                    <a:pt x="212669" y="120"/>
                    <a:pt x="270214" y="51645"/>
                    <a:pt x="279545" y="118654"/>
                  </a:cubicBezTo>
                  <a:lnTo>
                    <a:pt x="189372" y="137705"/>
                  </a:lnTo>
                  <a:cubicBezTo>
                    <a:pt x="189372" y="112899"/>
                    <a:pt x="168547" y="92074"/>
                    <a:pt x="143741" y="92074"/>
                  </a:cubicBezTo>
                  <a:cubicBezTo>
                    <a:pt x="118530" y="92074"/>
                    <a:pt x="97705" y="112899"/>
                    <a:pt x="97705" y="137978"/>
                  </a:cubicBezTo>
                  <a:cubicBezTo>
                    <a:pt x="97705" y="178671"/>
                    <a:pt x="149230" y="189496"/>
                    <a:pt x="180608" y="198812"/>
                  </a:cubicBezTo>
                  <a:cubicBezTo>
                    <a:pt x="237608" y="215258"/>
                    <a:pt x="287897" y="258697"/>
                    <a:pt x="287897" y="321591"/>
                  </a:cubicBezTo>
                  <a:cubicBezTo>
                    <a:pt x="287897" y="397776"/>
                    <a:pt x="219528" y="459309"/>
                    <a:pt x="143468" y="459309"/>
                  </a:cubicBezTo>
                  <a:cubicBezTo>
                    <a:pt x="73590" y="459309"/>
                    <a:pt x="10423" y="408056"/>
                    <a:pt x="143" y="340776"/>
                  </a:cubicBezTo>
                  <a:lnTo>
                    <a:pt x="90302" y="321591"/>
                  </a:lnTo>
                  <a:cubicBezTo>
                    <a:pt x="90302" y="346810"/>
                    <a:pt x="117713" y="367362"/>
                    <a:pt x="143196" y="367362"/>
                  </a:cubicBezTo>
                  <a:lnTo>
                    <a:pt x="142791" y="366950"/>
                  </a:lnTo>
                  <a:close/>
                </a:path>
              </a:pathLst>
            </a:custGeom>
            <a:solidFill>
              <a:srgbClr val="D6AF87"/>
            </a:solidFill>
            <a:ln w="7345" cap="flat">
              <a:noFill/>
              <a:prstDash val="solid"/>
              <a:miter/>
            </a:ln>
          </p:spPr>
          <p:txBody>
            <a:bodyPr rtlCol="0" anchor="ctr"/>
            <a:lstStyle/>
            <a:p>
              <a:endParaRPr lang="en-CN"/>
            </a:p>
          </p:txBody>
        </p:sp>
      </p:grpSp>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CONF-MPCS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sp>
        <p:nvSpPr>
          <p:cNvPr id="5" name="Text Placeholder 5">
            <a:extLst>
              <a:ext uri="{FF2B5EF4-FFF2-40B4-BE49-F238E27FC236}">
                <a16:creationId xmlns:a16="http://schemas.microsoft.com/office/drawing/2014/main" id="{352FA3C4-CE6B-C007-5FA1-A540C2862504}"/>
              </a:ext>
            </a:extLst>
          </p:cNvPr>
          <p:cNvSpPr txBox="1">
            <a:spLocks/>
          </p:cNvSpPr>
          <p:nvPr userDrawn="1"/>
        </p:nvSpPr>
        <p:spPr>
          <a:xfrm>
            <a:off x="954158" y="3257117"/>
            <a:ext cx="2241266"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altLang="zh-CN" dirty="0">
                <a:solidFill>
                  <a:srgbClr val="D8AF87"/>
                </a:solidFill>
              </a:rPr>
              <a:t>Constantine</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41</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7</cp:revision>
  <dcterms:created xsi:type="dcterms:W3CDTF">2023-06-27T02:26:40Z</dcterms:created>
  <dcterms:modified xsi:type="dcterms:W3CDTF">2024-03-26T10:18:50Z</dcterms:modified>
  <cp:category>Research poster templates </cp:category>
</cp:coreProperties>
</file>